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32399288" cy="43200638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458" userDrawn="1">
          <p15:clr>
            <a:srgbClr val="A4A3A4"/>
          </p15:clr>
        </p15:guide>
        <p15:guide id="2" pos="102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09528B"/>
    <a:srgbClr val="003C78"/>
    <a:srgbClr val="013D7D"/>
    <a:srgbClr val="FFFFFF"/>
    <a:srgbClr val="0F5791"/>
    <a:srgbClr val="548235"/>
    <a:srgbClr val="03113C"/>
    <a:srgbClr val="02255B"/>
    <a:srgbClr val="004A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AEAF34-06CC-456E-82B3-3C5676D9DC95}" v="24" dt="2021-03-20T22:52:09.7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6" autoAdjust="0"/>
    <p:restoredTop sz="98397" autoAdjust="0"/>
  </p:normalViewPr>
  <p:slideViewPr>
    <p:cSldViewPr snapToGrid="0" showGuides="1">
      <p:cViewPr varScale="1">
        <p:scale>
          <a:sx n="17" d="100"/>
          <a:sy n="17" d="100"/>
        </p:scale>
        <p:origin x="3492" y="180"/>
      </p:cViewPr>
      <p:guideLst>
        <p:guide orient="horz" pos="19458"/>
        <p:guide pos="102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3CB5DC-FE6D-41AE-AB88-3D116122E932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9475" y="1235075"/>
            <a:ext cx="24987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5E9DE-9A17-4DC5-B0EF-A071BB3E20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44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009775" y="739775"/>
            <a:ext cx="2778125" cy="370363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AF1BA-83F7-49C4-9800-D297FEFDF4B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5730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643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113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5094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989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268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753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13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772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413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4497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784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100000">
              <a:schemeClr val="accent1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DE3AA-791A-4454-83BC-785024B44FFC}" type="datetimeFigureOut">
              <a:rPr lang="ko-KR" altLang="en-US" smtClean="0"/>
              <a:pPr/>
              <a:t>2024-10-21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929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1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1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모서리가 둥근 직사각형 233"/>
          <p:cNvSpPr/>
          <p:nvPr/>
        </p:nvSpPr>
        <p:spPr>
          <a:xfrm>
            <a:off x="484379" y="4937063"/>
            <a:ext cx="31428268" cy="36705624"/>
          </a:xfrm>
          <a:prstGeom prst="roundRect">
            <a:avLst>
              <a:gd name="adj" fmla="val 714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1405075" y="14769474"/>
            <a:ext cx="184671" cy="369258"/>
          </a:xfrm>
          <a:prstGeom prst="rect">
            <a:avLst/>
          </a:prstGeom>
          <a:noFill/>
        </p:spPr>
        <p:txBody>
          <a:bodyPr wrap="none" lIns="91411" tIns="45703" rIns="91411" bIns="45703" rtlCol="0">
            <a:spAutoFit/>
          </a:bodyPr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864793" y="5332142"/>
            <a:ext cx="11700000" cy="874080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44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문헌고찰</a:t>
            </a:r>
          </a:p>
        </p:txBody>
      </p:sp>
      <p:sp>
        <p:nvSpPr>
          <p:cNvPr id="128" name="양쪽 모서리가 둥근 사각형 127"/>
          <p:cNvSpPr/>
          <p:nvPr/>
        </p:nvSpPr>
        <p:spPr>
          <a:xfrm>
            <a:off x="13065573" y="5317945"/>
            <a:ext cx="18396000" cy="874080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44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간호과정 적용</a:t>
            </a:r>
            <a:endParaRPr lang="ko-KR" altLang="en-US" sz="48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2" name="양쪽 모서리가 둥근 사각형 61"/>
          <p:cNvSpPr/>
          <p:nvPr/>
        </p:nvSpPr>
        <p:spPr>
          <a:xfrm>
            <a:off x="864793" y="13745237"/>
            <a:ext cx="11700000" cy="874081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44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간호사정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548057" y="3290485"/>
            <a:ext cx="1930317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20108" latinLnBrk="1">
              <a:defRPr/>
            </a:pPr>
            <a:r>
              <a:rPr lang="ko-KR" altLang="en-US" sz="4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학년 </a:t>
            </a:r>
            <a:endParaRPr lang="en-US" altLang="ko-KR" sz="44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defTabSz="4320108" latinLnBrk="1">
              <a:defRPr/>
            </a:pPr>
            <a:r>
              <a:rPr lang="ko-KR" altLang="en-US" sz="4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이름</a:t>
            </a:r>
            <a:endParaRPr lang="en-US" altLang="ko-KR" sz="44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7" name="Rectangle 1"/>
          <p:cNvSpPr>
            <a:spLocks noChangeArrowheads="1"/>
          </p:cNvSpPr>
          <p:nvPr/>
        </p:nvSpPr>
        <p:spPr bwMode="auto">
          <a:xfrm>
            <a:off x="484379" y="340200"/>
            <a:ext cx="31430530" cy="317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normAutofit/>
          </a:bodyPr>
          <a:lstStyle/>
          <a:p>
            <a:pPr algn="ctr" defTabSz="914309" latinLnBrk="1">
              <a:defRPr/>
            </a:pPr>
            <a:r>
              <a:rPr kumimoji="1" lang="ko-KR" altLang="en-US" sz="80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굴림" pitchFamily="50" charset="-127"/>
              </a:rPr>
              <a:t>제목</a:t>
            </a:r>
            <a:endParaRPr kumimoji="1" lang="en-US" altLang="ko-KR" sz="80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굴림" pitchFamily="50" charset="-127"/>
            </a:endParaRPr>
          </a:p>
          <a:p>
            <a:pPr algn="ctr" defTabSz="914309" latinLnBrk="1">
              <a:defRPr/>
            </a:pPr>
            <a:r>
              <a:rPr kumimoji="1" lang="ko-KR" altLang="en-US" sz="6000" b="1" i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굴림" pitchFamily="50" charset="-127"/>
              </a:rPr>
              <a:t>영문제목</a:t>
            </a:r>
            <a:r>
              <a:rPr kumimoji="1" lang="en-US" altLang="ko-KR" sz="6000" b="1" i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굴림" pitchFamily="50" charset="-127"/>
              </a:rPr>
              <a:t>(</a:t>
            </a:r>
            <a:r>
              <a:rPr kumimoji="1" lang="ko-KR" altLang="en-US" sz="6000" b="1" i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굴림" pitchFamily="50" charset="-127"/>
              </a:rPr>
              <a:t>선택사항</a:t>
            </a:r>
            <a:r>
              <a:rPr kumimoji="1" lang="en-US" altLang="ko-KR" sz="6000" b="1" i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굴림" pitchFamily="50" charset="-127"/>
              </a:rPr>
              <a:t>)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1208493" y="14619318"/>
            <a:ext cx="184671" cy="369258"/>
          </a:xfrm>
          <a:prstGeom prst="rect">
            <a:avLst/>
          </a:prstGeom>
          <a:noFill/>
        </p:spPr>
        <p:txBody>
          <a:bodyPr wrap="none" lIns="91411" tIns="45703" rIns="91411" bIns="45703" rtlCol="0">
            <a:spAutoFit/>
          </a:bodyPr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8" name="순서도: 처리 37"/>
          <p:cNvSpPr/>
          <p:nvPr/>
        </p:nvSpPr>
        <p:spPr>
          <a:xfrm>
            <a:off x="872360" y="14920129"/>
            <a:ext cx="11592000" cy="684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ko-KR" altLang="en-US" sz="3200" b="1" dirty="0">
                <a:latin typeface="+mn-ea"/>
              </a:rPr>
              <a:t>일반적사항</a:t>
            </a:r>
            <a:endParaRPr lang="en-US" altLang="ko-KR" sz="3200" b="1" dirty="0">
              <a:latin typeface="+mn-ea"/>
            </a:endParaRPr>
          </a:p>
        </p:txBody>
      </p:sp>
      <p:sp>
        <p:nvSpPr>
          <p:cNvPr id="39" name="순서도: 처리 38"/>
          <p:cNvSpPr/>
          <p:nvPr/>
        </p:nvSpPr>
        <p:spPr>
          <a:xfrm>
            <a:off x="872360" y="22947875"/>
            <a:ext cx="11592000" cy="684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b="1" dirty="0"/>
              <a:t>2. </a:t>
            </a:r>
            <a:r>
              <a:rPr lang="ko-KR" altLang="en-US" sz="3200" b="1" dirty="0"/>
              <a:t>진단검사</a:t>
            </a:r>
            <a:endParaRPr lang="en-US" altLang="ko-KR" sz="3200" b="1" dirty="0"/>
          </a:p>
        </p:txBody>
      </p:sp>
      <p:sp>
        <p:nvSpPr>
          <p:cNvPr id="40" name="순서도: 처리 39"/>
          <p:cNvSpPr/>
          <p:nvPr/>
        </p:nvSpPr>
        <p:spPr>
          <a:xfrm>
            <a:off x="824179" y="32500738"/>
            <a:ext cx="11592000" cy="684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b="1" dirty="0"/>
              <a:t>3. </a:t>
            </a:r>
            <a:r>
              <a:rPr lang="ko-KR" altLang="en-US" sz="3200" b="1" dirty="0"/>
              <a:t>투약기록</a:t>
            </a:r>
            <a:endParaRPr lang="en-US" altLang="ko-KR" sz="3200" b="1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F2C2C54C-B24A-4FFB-A9C4-30D1EC657A29}"/>
              </a:ext>
            </a:extLst>
          </p:cNvPr>
          <p:cNvSpPr/>
          <p:nvPr/>
        </p:nvSpPr>
        <p:spPr>
          <a:xfrm>
            <a:off x="872359" y="6299414"/>
            <a:ext cx="11664000" cy="6980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0E26A912-5504-424C-A90F-A2D5D65E5AF0}"/>
              </a:ext>
            </a:extLst>
          </p:cNvPr>
          <p:cNvSpPr/>
          <p:nvPr/>
        </p:nvSpPr>
        <p:spPr>
          <a:xfrm>
            <a:off x="13065572" y="6299412"/>
            <a:ext cx="18395999" cy="347914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596460CE-FBF7-4669-A93B-E8BCECEDBB7C}"/>
              </a:ext>
            </a:extLst>
          </p:cNvPr>
          <p:cNvSpPr/>
          <p:nvPr/>
        </p:nvSpPr>
        <p:spPr>
          <a:xfrm>
            <a:off x="900793" y="15760622"/>
            <a:ext cx="11664000" cy="7071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144BA33D-C85F-4A90-9734-18B225BC5AB1}"/>
              </a:ext>
            </a:extLst>
          </p:cNvPr>
          <p:cNvSpPr/>
          <p:nvPr/>
        </p:nvSpPr>
        <p:spPr>
          <a:xfrm>
            <a:off x="836360" y="23725068"/>
            <a:ext cx="11664000" cy="7071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72EDFF9B-FDC4-4EC0-90F8-8877935E6734}"/>
              </a:ext>
            </a:extLst>
          </p:cNvPr>
          <p:cNvSpPr/>
          <p:nvPr/>
        </p:nvSpPr>
        <p:spPr>
          <a:xfrm>
            <a:off x="824179" y="33384766"/>
            <a:ext cx="11664000" cy="7071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pic>
        <p:nvPicPr>
          <p:cNvPr id="20" name="그림 19">
            <a:extLst>
              <a:ext uri="{FF2B5EF4-FFF2-40B4-BE49-F238E27FC236}">
                <a16:creationId xmlns:a16="http://schemas.microsoft.com/office/drawing/2014/main" id="{7380DECA-0BCD-4D88-8C2F-7AB11010EF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93" y="643418"/>
            <a:ext cx="3766840" cy="354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631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1476</TotalTime>
  <Words>29</Words>
  <Application>Microsoft Office PowerPoint</Application>
  <PresentationFormat>사용자 지정</PresentationFormat>
  <Paragraphs>16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굴림</vt:lpstr>
      <vt:lpstr>Arial</vt:lpstr>
      <vt:lpstr>Calibri</vt:lpstr>
      <vt:lpstr>Calibri Light</vt:lpstr>
      <vt:lpstr>맑은 고딕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</cp:lastModifiedBy>
  <cp:revision>151</cp:revision>
  <cp:lastPrinted>2018-09-28T04:52:25Z</cp:lastPrinted>
  <dcterms:created xsi:type="dcterms:W3CDTF">2018-09-28T01:59:17Z</dcterms:created>
  <dcterms:modified xsi:type="dcterms:W3CDTF">2024-10-21T08:46:47Z</dcterms:modified>
</cp:coreProperties>
</file>