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43205400"/>
  <p:notesSz cx="6797675" cy="9928225"/>
  <p:defaultTextStyle>
    <a:defPPr>
      <a:defRPr lang="ko-KR"/>
    </a:defPPr>
    <a:lvl1pPr marL="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1EC9C3-5AA8-49D9-B3D5-4038126E02D6}" v="3" dt="2021-03-20T22:19:49.713"/>
  </p1510:revLst>
</p1510:revInfo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어두운 스타일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010" autoAdjust="0"/>
  </p:normalViewPr>
  <p:slideViewPr>
    <p:cSldViewPr>
      <p:cViewPr varScale="1">
        <p:scale>
          <a:sx n="18" d="100"/>
          <a:sy n="18" d="100"/>
        </p:scale>
        <p:origin x="3588" y="132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351421" y="3860482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620202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BFFC8-AB17-4F32-A849-EF9C25395DA1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C6DC4-F468-48B9-8DCB-7A7BA06EAF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1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1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1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1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1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504281" y="3744716"/>
            <a:ext cx="31391296" cy="8409184"/>
          </a:xfrm>
          <a:prstGeom prst="roundRect">
            <a:avLst>
              <a:gd name="adj" fmla="val 321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tIns="0" rIns="270000" bIns="270000" rtlCol="0" anchor="ctr" anchorCtr="0"/>
          <a:lstStyle/>
          <a:p>
            <a:pPr indent="180000" algn="just"/>
            <a:endParaRPr lang="en-US" altLang="ko-KR" sz="3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504281" y="3744715"/>
            <a:ext cx="31391296" cy="11354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ko-KR" altLang="en-US" sz="54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n-ea"/>
              </a:rPr>
              <a:t>  문헌고찰</a:t>
            </a:r>
            <a:endParaRPr lang="en-US" altLang="ko-KR" sz="5400" b="1" dirty="0">
              <a:ln w="10160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+mn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281" y="216324"/>
            <a:ext cx="31391296" cy="3655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8000" b="1" dirty="0">
                <a:solidFill>
                  <a:schemeClr val="bg1"/>
                </a:solidFill>
                <a:latin typeface="+mn-ea"/>
              </a:rPr>
              <a:t>제목</a:t>
            </a:r>
            <a:endParaRPr lang="en-US" altLang="ko-KR" sz="8000" b="1" dirty="0">
              <a:solidFill>
                <a:schemeClr val="bg1"/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5400" b="1" dirty="0">
                <a:solidFill>
                  <a:schemeClr val="bg1"/>
                </a:solidFill>
                <a:latin typeface="+mn-ea"/>
              </a:rPr>
              <a:t>영문제목</a:t>
            </a:r>
            <a:r>
              <a:rPr lang="en-US" altLang="ko-KR" sz="5400" b="1" dirty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5400" b="1" dirty="0">
                <a:solidFill>
                  <a:schemeClr val="bg1"/>
                </a:solidFill>
                <a:latin typeface="+mn-ea"/>
              </a:rPr>
              <a:t>선택</a:t>
            </a:r>
            <a:r>
              <a:rPr lang="en-US" altLang="ko-KR" sz="5400" b="1" dirty="0">
                <a:solidFill>
                  <a:schemeClr val="bg1"/>
                </a:solidFill>
                <a:latin typeface="+mn-ea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ko-KR" altLang="en-US" sz="5400" b="1" dirty="0">
                <a:solidFill>
                  <a:schemeClr val="bg1"/>
                </a:solidFill>
                <a:latin typeface="+mn-ea"/>
              </a:rPr>
              <a:t>학년 이름</a:t>
            </a:r>
          </a:p>
        </p:txBody>
      </p:sp>
      <p:sp>
        <p:nvSpPr>
          <p:cNvPr id="23" name="모서리가 둥근 직사각형 22"/>
          <p:cNvSpPr/>
          <p:nvPr/>
        </p:nvSpPr>
        <p:spPr>
          <a:xfrm>
            <a:off x="504281" y="13632008"/>
            <a:ext cx="31391296" cy="7970692"/>
          </a:xfrm>
          <a:prstGeom prst="roundRect">
            <a:avLst>
              <a:gd name="adj" fmla="val 155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tIns="0" rIns="270000" bIns="270000" rtlCol="0" anchor="t" anchorCtr="0"/>
          <a:lstStyle/>
          <a:p>
            <a:pPr indent="180000" algn="just">
              <a:buFont typeface="Arial" pitchFamily="34" charset="0"/>
              <a:buChar char="•"/>
            </a:pPr>
            <a:endParaRPr lang="en-US" altLang="ko-KR" sz="3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504281" y="12624016"/>
            <a:ext cx="31391296" cy="108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ko-KR" altLang="en-US" sz="5400" b="1" dirty="0">
                <a:ln w="127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+mn-ea"/>
              </a:rPr>
              <a:t>  </a:t>
            </a:r>
            <a:r>
              <a:rPr lang="ko-KR" altLang="en-US" sz="54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n-ea"/>
              </a:rPr>
              <a:t>간호사정</a:t>
            </a:r>
            <a:endParaRPr lang="en-US" altLang="ko-KR" sz="5400" b="1" dirty="0">
              <a:ln w="10160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+mn-ea"/>
            </a:endParaRPr>
          </a:p>
        </p:txBody>
      </p:sp>
      <p:sp>
        <p:nvSpPr>
          <p:cNvPr id="44" name="모서리가 둥근 직사각형 43"/>
          <p:cNvSpPr/>
          <p:nvPr/>
        </p:nvSpPr>
        <p:spPr>
          <a:xfrm>
            <a:off x="541673" y="23313440"/>
            <a:ext cx="31353901" cy="19441056"/>
          </a:xfrm>
          <a:prstGeom prst="roundRect">
            <a:avLst>
              <a:gd name="adj" fmla="val 155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0" tIns="0" rIns="270000" bIns="270000" rtlCol="0" anchor="t" anchorCtr="0"/>
          <a:lstStyle/>
          <a:p>
            <a:pPr indent="180000" algn="just"/>
            <a:endParaRPr lang="en-US" altLang="ko-KR" sz="28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504280" y="22233440"/>
            <a:ext cx="31391295" cy="108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ko-KR" altLang="en-US" sz="54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n-ea"/>
              </a:rPr>
              <a:t>  간호과정</a:t>
            </a:r>
            <a:endParaRPr lang="en-US" altLang="ko-KR" sz="5400" b="1" dirty="0">
              <a:ln w="10160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+mn-ea"/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7380DECA-0BCD-4D88-8C2F-7AB11010EF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46" y="450904"/>
            <a:ext cx="2998352" cy="28236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13</Words>
  <Application>Microsoft Office PowerPoint</Application>
  <PresentationFormat>사용자 지정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맑은 고딕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</dc:creator>
  <cp:lastModifiedBy>a</cp:lastModifiedBy>
  <cp:revision>137</cp:revision>
  <dcterms:created xsi:type="dcterms:W3CDTF">2015-09-29T23:45:43Z</dcterms:created>
  <dcterms:modified xsi:type="dcterms:W3CDTF">2024-10-21T07:50:49Z</dcterms:modified>
</cp:coreProperties>
</file>