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404050" cy="43205400"/>
  <p:notesSz cx="6797675" cy="9874250"/>
  <p:embeddedFontLst>
    <p:embeddedFont>
      <p:font typeface="맑은 고딕" panose="020B0503020000020004" pitchFamily="50" charset="-127"/>
      <p:regular r:id="rId5"/>
      <p:bold r:id="rId6"/>
    </p:embeddedFont>
  </p:embeddedFontLst>
  <p:defaultTextStyle>
    <a:defPPr>
      <a:defRPr lang="ko-KR"/>
    </a:defPPr>
    <a:lvl1pPr marL="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사용자" initials="W사" lastIdx="4" clrIdx="0"/>
  <p:cmAuthor id="1" name="이유정" initials="YJ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7"/>
    <a:srgbClr val="B05408"/>
    <a:srgbClr val="FF3300"/>
    <a:srgbClr val="FFFFFF"/>
    <a:srgbClr val="660066"/>
    <a:srgbClr val="624B7D"/>
    <a:srgbClr val="003399"/>
    <a:srgbClr val="C1C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561" autoAdjust="0"/>
  </p:normalViewPr>
  <p:slideViewPr>
    <p:cSldViewPr>
      <p:cViewPr>
        <p:scale>
          <a:sx n="30" d="100"/>
          <a:sy n="30" d="100"/>
        </p:scale>
        <p:origin x="2418" y="24"/>
      </p:cViewPr>
      <p:guideLst>
        <p:guide orient="horz" pos="13608"/>
        <p:guide pos="1020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handoutMaster" Target="handoutMasters/handout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26CA4-3FBC-4C20-BE10-00717B38F3B7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2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5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917FC-BE67-4CE6-9691-D5D41B6629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515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98507-4806-44AD-9F48-852423B0B8F8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9775" y="741363"/>
            <a:ext cx="2778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690270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5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7659D-B3AE-4C9D-AFA9-0C71DF6095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05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3BF9E2-FAC7-42AD-9289-84AD33FD9C90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2543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71372-C962-47EC-AF13-2F0A938F3876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FF7BB-E922-4D52-8C0B-183936DDFF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1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1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1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1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1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85000">
              <a:schemeClr val="accent4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그룹 63"/>
          <p:cNvGrpSpPr/>
          <p:nvPr/>
        </p:nvGrpSpPr>
        <p:grpSpPr>
          <a:xfrm>
            <a:off x="674280" y="22178842"/>
            <a:ext cx="31007527" cy="20666755"/>
            <a:chOff x="360265" y="32242814"/>
            <a:chExt cx="15624000" cy="11522538"/>
          </a:xfrm>
        </p:grpSpPr>
        <p:sp>
          <p:nvSpPr>
            <p:cNvPr id="100" name="내용 개체 틀 2"/>
            <p:cNvSpPr txBox="1">
              <a:spLocks/>
            </p:cNvSpPr>
            <p:nvPr/>
          </p:nvSpPr>
          <p:spPr>
            <a:xfrm>
              <a:off x="432273" y="32599667"/>
              <a:ext cx="15480000" cy="11165685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 w="38100">
              <a:solidFill>
                <a:schemeClr val="accent4"/>
              </a:solidFill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lIns="432054" tIns="216027" rIns="432054" bIns="216027" rtlCol="0">
              <a:normAutofit/>
            </a:bodyPr>
            <a:lstStyle/>
            <a:p>
              <a:pPr algn="just"/>
              <a:endParaRPr lang="en-US" altLang="ko-KR" sz="30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60265" y="32242814"/>
              <a:ext cx="15624000" cy="514793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0"/>
                  </a:schemeClr>
                </a:gs>
                <a:gs pos="60000">
                  <a:schemeClr val="accent4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ko-KR" altLang="en-US" sz="5400" b="1" dirty="0">
                  <a:ln w="12700">
                    <a:solidFill>
                      <a:schemeClr val="accent4"/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간호과정 적용</a:t>
              </a:r>
              <a:endParaRPr lang="en-US" altLang="ko-KR" sz="5400" b="1" dirty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-1" y="0"/>
            <a:ext cx="32404051" cy="3456000"/>
          </a:xfrm>
          <a:gradFill>
            <a:gsLst>
              <a:gs pos="0">
                <a:schemeClr val="accent2"/>
              </a:gs>
              <a:gs pos="100000">
                <a:schemeClr val="accent4">
                  <a:lumMod val="50000"/>
                </a:schemeClr>
              </a:gs>
            </a:gsLst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0" hangingPunct="0">
              <a:lnSpc>
                <a:spcPct val="150000"/>
              </a:lnSpc>
            </a:pPr>
            <a:r>
              <a:rPr lang="ko-KR" altLang="en-US" sz="6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제목</a:t>
            </a:r>
            <a:br>
              <a:rPr lang="en-US" altLang="ko-KR" sz="7200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ko-KR" altLang="en-US" sz="4800" i="1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영문제목</a:t>
            </a:r>
            <a:r>
              <a:rPr lang="en-US" altLang="ko-KR" sz="4800" i="1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(</a:t>
            </a:r>
            <a:r>
              <a:rPr lang="ko-KR" altLang="en-US" sz="4800" i="1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선택</a:t>
            </a:r>
            <a:r>
              <a:rPr lang="en-US" altLang="ko-KR" sz="4800" i="1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)                         </a:t>
            </a:r>
            <a:br>
              <a:rPr lang="en-US" altLang="ko-KR" sz="4800" i="1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</a:br>
            <a:r>
              <a:rPr lang="ko-KR" altLang="en-US" sz="54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학년 이름</a:t>
            </a:r>
            <a:endParaRPr lang="ko-KR" altLang="en-US" sz="895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55" name="그룹 54"/>
          <p:cNvGrpSpPr/>
          <p:nvPr/>
        </p:nvGrpSpPr>
        <p:grpSpPr>
          <a:xfrm>
            <a:off x="434009" y="3816724"/>
            <a:ext cx="31537768" cy="7344892"/>
            <a:chOff x="360265" y="3783490"/>
            <a:chExt cx="15624000" cy="13365793"/>
          </a:xfrm>
        </p:grpSpPr>
        <p:sp>
          <p:nvSpPr>
            <p:cNvPr id="65" name="내용 개체 틀 2"/>
            <p:cNvSpPr txBox="1">
              <a:spLocks/>
            </p:cNvSpPr>
            <p:nvPr/>
          </p:nvSpPr>
          <p:spPr>
            <a:xfrm>
              <a:off x="432273" y="5205590"/>
              <a:ext cx="15480000" cy="11943693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 w="38100">
              <a:solidFill>
                <a:schemeClr val="accent4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1001">
              <a:schemeClr val="lt2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lIns="432054" tIns="216027" rIns="432054" bIns="216027" rtlCol="0">
              <a:noAutofit/>
            </a:bodyPr>
            <a:lstStyle/>
            <a:p>
              <a:pPr algn="just" latinLnBrk="0"/>
              <a:endParaRPr lang="en-US" altLang="ko-KR" sz="32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360265" y="3783490"/>
              <a:ext cx="15624000" cy="1680220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0"/>
                  </a:schemeClr>
                </a:gs>
                <a:gs pos="60000">
                  <a:schemeClr val="accent4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ko-KR" altLang="en-US" sz="5400" b="1" dirty="0">
                  <a:ln w="12700">
                    <a:solidFill>
                      <a:schemeClr val="accent4"/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문헌고찰</a:t>
              </a:r>
              <a:endParaRPr lang="en-US" altLang="ko-KR" sz="5400" b="1" dirty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53" name="그룹 52"/>
          <p:cNvGrpSpPr/>
          <p:nvPr/>
        </p:nvGrpSpPr>
        <p:grpSpPr>
          <a:xfrm>
            <a:off x="434009" y="11809612"/>
            <a:ext cx="31392448" cy="9793088"/>
            <a:chOff x="360265" y="11915223"/>
            <a:chExt cx="15624000" cy="4753548"/>
          </a:xfrm>
        </p:grpSpPr>
        <p:sp>
          <p:nvSpPr>
            <p:cNvPr id="9" name="내용 개체 틀 2"/>
            <p:cNvSpPr txBox="1">
              <a:spLocks/>
            </p:cNvSpPr>
            <p:nvPr/>
          </p:nvSpPr>
          <p:spPr>
            <a:xfrm>
              <a:off x="432273" y="12264315"/>
              <a:ext cx="15480000" cy="4404456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 w="38100">
              <a:solidFill>
                <a:schemeClr val="accent4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lIns="432054" tIns="216027" rIns="432054" bIns="216027" rtlCol="0">
              <a:noAutofit/>
            </a:bodyPr>
            <a:lstStyle/>
            <a:p>
              <a:pPr algn="just" latinLnBrk="0"/>
              <a:endParaRPr kumimoji="0" lang="en-US" altLang="ko-KR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360265" y="11915223"/>
              <a:ext cx="15624000" cy="448183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0"/>
                  </a:schemeClr>
                </a:gs>
                <a:gs pos="60000">
                  <a:schemeClr val="accent4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ko-KR" altLang="en-US" sz="5400" dirty="0">
                  <a:ln w="12700">
                    <a:solidFill>
                      <a:schemeClr val="accent4"/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lang="ko-KR" altLang="en-US" sz="5400" b="1" dirty="0">
                  <a:ln w="12700">
                    <a:solidFill>
                      <a:schemeClr val="accent4"/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간호 사정</a:t>
              </a:r>
              <a:endParaRPr lang="en-US" altLang="ko-KR" sz="5400" b="1" dirty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pic>
        <p:nvPicPr>
          <p:cNvPr id="22" name="그림 21">
            <a:extLst>
              <a:ext uri="{FF2B5EF4-FFF2-40B4-BE49-F238E27FC236}">
                <a16:creationId xmlns:a16="http://schemas.microsoft.com/office/drawing/2014/main" id="{7380DECA-0BCD-4D88-8C2F-7AB11010EF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81" y="359802"/>
            <a:ext cx="2998352" cy="28236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b="1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2535</TotalTime>
  <Words>16</Words>
  <Application>Microsoft Office PowerPoint</Application>
  <PresentationFormat>사용자 지정</PresentationFormat>
  <Paragraphs>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맑은 고딕</vt:lpstr>
      <vt:lpstr>Times New Roman</vt:lpstr>
      <vt:lpstr>Office 테마</vt:lpstr>
      <vt:lpstr>제목 영문제목(선택)                          학년 이름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포스터2013</dc:title>
  <dc:creator>이유정</dc:creator>
  <cp:lastModifiedBy>a</cp:lastModifiedBy>
  <cp:revision>249</cp:revision>
  <dcterms:created xsi:type="dcterms:W3CDTF">2013-10-15T06:12:58Z</dcterms:created>
  <dcterms:modified xsi:type="dcterms:W3CDTF">2024-10-21T07:47:07Z</dcterms:modified>
</cp:coreProperties>
</file>