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74" y="108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heme" Target="theme/theme1.xml"  /><Relationship Id="rId11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presProps" Target="presProps.xml"  /><Relationship Id="rId9" Type="http://schemas.openxmlformats.org/officeDocument/2006/relationships/viewProps" Target="viewProp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ABEED2-3BCD-4267-A4F7-E01A5D2FC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A11EB9C-3A6D-4041-9438-C777586A1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D6C54F-B225-40DC-BBFB-3C13546E1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6D2F-AFD4-4B9C-A65B-F437E5F5AA2B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950AFA-55E4-45E1-9C51-859652EE6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80F283-EEE9-4835-9FF2-95491796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FBE-E42C-41FB-9648-C9483BAFA1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622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EC4D5B-F809-41C6-85AD-E155DE0B6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9FA7290-DE7F-4D09-8E84-A9CBC9F27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BDB3E7-F788-4CF2-98AE-AEC73D283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6D2F-AFD4-4B9C-A65B-F437E5F5AA2B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54E2578-FC06-4935-9322-8034CB14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3E295A-12CC-4ACA-82A9-4AC65A490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FBE-E42C-41FB-9648-C9483BAFA1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39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4BB98CA-52D8-4DED-9FFE-BFE30810F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383B13A-C2C1-4AAE-BB31-C597BD585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F713DE-FD27-4EBC-B946-71CC1BB3A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6D2F-AFD4-4B9C-A65B-F437E5F5AA2B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5BB8CE0-397E-497B-9897-FD3505BDA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BD1BFC7-09C9-45A6-8320-490BADDB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FBE-E42C-41FB-9648-C9483BAFA1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87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8A5C93-9A79-4F9F-97F5-FF813864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990028-E371-41F7-A16F-C309D9FFB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9184CE-31D5-422E-8D49-AA13A90E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6D2F-AFD4-4B9C-A65B-F437E5F5AA2B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99AEA5-B269-41C4-996F-544E74D3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EDD291-DB7F-4BE4-81A3-C8FC90E53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FBE-E42C-41FB-9648-C9483BAFA1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700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7D922-7523-43FA-B0EE-533880EB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A366386-B9CE-4642-B589-DCA187D95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926784-B9BD-4D20-A744-631A8D974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6D2F-AFD4-4B9C-A65B-F437E5F5AA2B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0A8678-4067-4137-9385-61CA2573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54BDC8-0174-4ADF-B90F-D5AAA424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FBE-E42C-41FB-9648-C9483BAFA1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3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4B18E2-0888-455F-B036-58C33501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6CA540-9FBF-4F9D-B99C-895B4FC51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DA6A42D-6D1E-40BC-9556-AD0B6EE0A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CCB9753-A155-45EB-A8D0-07A7F2DE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6D2F-AFD4-4B9C-A65B-F437E5F5AA2B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08067DE-60E7-4F67-BD96-63BEF1BFB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A26A924-BED7-483D-BD13-794EE3D9F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FBE-E42C-41FB-9648-C9483BAFA1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18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41250D-A991-4014-9E5F-3C79B3A1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42F5A40-686B-4D0D-9E42-8BDEEB690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37F6FA4-80C8-459F-8561-13B8D20CA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57FDF9A-1CCA-451D-AAC8-4A547B570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C8FD624-5E70-4DCD-8D26-DA82F109D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8911568-3294-4B1C-A423-C59DE6FE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6D2F-AFD4-4B9C-A65B-F437E5F5AA2B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A0132CA-769A-4C20-A82B-1A92C977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1EDCFF3-F79A-412B-AA22-DE15819C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FBE-E42C-41FB-9648-C9483BAFA1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459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769CEC-DC1E-4FFA-BAF0-B8EE208A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4AF4D32-D078-488E-B267-773F1AB17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6D2F-AFD4-4B9C-A65B-F437E5F5AA2B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E0E9360-88F2-4035-8493-137D22CB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A21F6AC-4171-4982-90A5-8650F957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FBE-E42C-41FB-9648-C9483BAFA1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191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78CCEEC-244D-4D8E-8638-CF8E6FA0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6D2F-AFD4-4B9C-A65B-F437E5F5AA2B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BA2277A-8FEF-45BD-B41F-55611CD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02DD77A-E417-4C95-A4CA-D7E98746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FBE-E42C-41FB-9648-C9483BAFA1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727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CEA4B3-247D-4D8F-A61E-8E38BC729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2E75DD-0645-4CF2-AA7E-F4EFDE894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0C62259-E340-472B-82F4-1C8A040C2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3C9C2E5-7161-4CD5-B5AC-57EDD64F3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6D2F-AFD4-4B9C-A65B-F437E5F5AA2B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C57C87E-383A-4D04-924B-9B24CA83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ACD5BE-89B6-4845-81D0-B9530744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FBE-E42C-41FB-9648-C9483BAFA1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50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06A8D8-BDE8-48AB-AAAB-0900B5263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1D6CFB8-DDAD-413B-9385-2CD54E5E7C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E32BD01-84D1-4498-B034-F74E414F0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526F444-AF7B-46F9-96EA-9895C942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6D2F-AFD4-4B9C-A65B-F437E5F5AA2B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A28EFA9-2A1F-4CBA-AB07-8E0E06B8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5F367F1-7676-4CC1-BB17-42A1A71B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FBE-E42C-41FB-9648-C9483BAFA1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922482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59095BE-F0BD-4233-BF86-D6CD3D39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5F22D60-89A8-47ED-8EAE-76F1DF47E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9F598B-F93A-47C3-8B0A-D684BEC1A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56D2F-AFD4-4B9C-A65B-F437E5F5AA2B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5E2D67D-891A-458F-8880-7F89B839D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187D2D-C2D1-4FA8-B1D6-01E6BA45A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87FBE-E42C-41FB-9648-C9483BAFA1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436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1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C847C8E5-BE39-428D-B2A3-BF619C1A5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FF18A34-B5A8-401B-B3B4-05A78FD2E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7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9A88676-17ED-42F7-84C9-67D15DEC2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3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95A7C44-B068-4E7D-8A33-E0F1BE82F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8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ABA35AA-45DD-46FB-A6D3-950C0F9F4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37217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2" y="381174"/>
            <a:ext cx="10515600" cy="383845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b="1"/>
              <a:t>자격요건</a:t>
            </a:r>
            <a:endParaRPr lang="ko-KR" altLang="en-US" b="1"/>
          </a:p>
          <a:p>
            <a:pPr marL="0" indent="0">
              <a:buNone/>
              <a:defRPr/>
            </a:pPr>
            <a:r>
              <a:rPr lang="ko-KR" altLang="en-US"/>
              <a:t>학력</a:t>
            </a:r>
            <a:r>
              <a:rPr lang="en-US" altLang="ko-KR"/>
              <a:t>:</a:t>
            </a:r>
            <a:r>
              <a:rPr lang="ko-KR" altLang="en-US"/>
              <a:t>초대졸이상</a:t>
            </a:r>
            <a:r>
              <a:rPr lang="en-US" altLang="ko-KR"/>
              <a:t>(</a:t>
            </a:r>
            <a:r>
              <a:rPr lang="ko-KR" altLang="en-US"/>
              <a:t>졸업예정자 가능</a:t>
            </a:r>
            <a:r>
              <a:rPr lang="en-US" altLang="ko-KR"/>
              <a:t>)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경력</a:t>
            </a:r>
            <a:r>
              <a:rPr lang="en-US" altLang="ko-KR"/>
              <a:t>:</a:t>
            </a:r>
            <a:r>
              <a:rPr lang="ko-KR" altLang="en-US"/>
              <a:t>신입 또는 경력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 b="1"/>
              <a:t>우대사항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운전가능자</a:t>
            </a:r>
            <a:r>
              <a:rPr lang="en-US" altLang="ko-KR"/>
              <a:t>,</a:t>
            </a:r>
            <a:r>
              <a:rPr lang="ko-KR" altLang="en-US"/>
              <a:t> 관련자격증 보유자</a:t>
            </a:r>
            <a:r>
              <a:rPr lang="en-US" altLang="ko-KR"/>
              <a:t>,</a:t>
            </a:r>
            <a:r>
              <a:rPr lang="ko-KR" altLang="en-US"/>
              <a:t> 유관업무경험자</a:t>
            </a:r>
            <a:r>
              <a:rPr lang="en-US" altLang="ko-KR"/>
              <a:t>(</a:t>
            </a:r>
            <a:r>
              <a:rPr lang="ko-KR" altLang="en-US"/>
              <a:t>인턴</a:t>
            </a:r>
            <a:r>
              <a:rPr lang="en-US" altLang="ko-KR"/>
              <a:t>,</a:t>
            </a:r>
            <a:r>
              <a:rPr lang="ko-KR" altLang="en-US"/>
              <a:t>알바</a:t>
            </a:r>
            <a:r>
              <a:rPr lang="en-US" altLang="ko-KR"/>
              <a:t>)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차량소지자</a:t>
            </a:r>
            <a:r>
              <a:rPr lang="en-US" altLang="ko-KR"/>
              <a:t>,</a:t>
            </a:r>
            <a:r>
              <a:rPr lang="ko-KR" altLang="en-US"/>
              <a:t> 장기근무 가능자</a:t>
            </a:r>
            <a:r>
              <a:rPr lang="en-US" altLang="ko-KR"/>
              <a:t>,</a:t>
            </a:r>
            <a:r>
              <a:rPr lang="ko-KR" altLang="en-US"/>
              <a:t> 전공</a:t>
            </a:r>
            <a:r>
              <a:rPr lang="en-US" altLang="ko-KR"/>
              <a:t>:</a:t>
            </a:r>
            <a:r>
              <a:rPr lang="ko-KR" altLang="en-US"/>
              <a:t>체육</a:t>
            </a:r>
            <a:r>
              <a:rPr lang="en-US" altLang="ko-KR"/>
              <a:t>,</a:t>
            </a:r>
            <a:r>
              <a:rPr lang="ko-KR" altLang="en-US"/>
              <a:t>무용</a:t>
            </a:r>
            <a:r>
              <a:rPr lang="en-US" altLang="ko-KR"/>
              <a:t>,</a:t>
            </a:r>
            <a:r>
              <a:rPr lang="ko-KR" altLang="en-US"/>
              <a:t>예체능교육학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10</ep:Words>
  <ep:PresentationFormat>와이드스크린</ep:PresentationFormat>
  <ep:Paragraphs>6</ep:Paragraphs>
  <ep:Slides>6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ep:HeadingPairs>
  <ep: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2021-06-21T04:09:53.000</dcterms:created>
  <dc:creator>D.one.Park</dc:creator>
  <cp:lastModifiedBy>엄지원</cp:lastModifiedBy>
  <dcterms:modified xsi:type="dcterms:W3CDTF">2021-10-08T07:42:20.002</dcterms:modified>
  <cp:revision>8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